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7104063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390" y="-348"/>
      </p:cViewPr>
      <p:guideLst>
        <p:guide orient="horz" pos="21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A498625-B7D6-43CD-9F90-901ADAE7313C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688C3EB-0697-427C-8543-6F61008A03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/>
          <p:cNvPicPr>
            <a:picLocks noChangeAspect="1"/>
          </p:cNvPicPr>
          <p:nvPr/>
        </p:nvPicPr>
        <p:blipFill>
          <a:blip r:embed="rId2"/>
          <a:srcRect t="-99"/>
          <a:stretch>
            <a:fillRect/>
          </a:stretch>
        </p:blipFill>
        <p:spPr bwMode="auto">
          <a:xfrm>
            <a:off x="2667000" y="0"/>
            <a:ext cx="6858000" cy="344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52700" y="3449783"/>
            <a:ext cx="7086601" cy="1112691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2700" y="4648197"/>
            <a:ext cx="7086601" cy="990603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A7D90-3A33-44CB-944F-2E894A6E526A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29729-5F1F-4D1E-802B-71D707C42D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15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F75F6-1406-4052-BCBB-7EBEF28D938A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DD380-0884-47DB-936F-FAF95C6E95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A5824-F900-4728-9602-89B552EE69B8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86C71-2BA7-44B8-8DC3-F907DFA8A72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8" y="0"/>
            <a:ext cx="34655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15542" y="1122363"/>
            <a:ext cx="6052457" cy="2387600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4614863" y="3602038"/>
            <a:ext cx="6053137" cy="56673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2" name="内容占位符 11"/>
          <p:cNvSpPr>
            <a:spLocks noGrp="1"/>
          </p:cNvSpPr>
          <p:nvPr>
            <p:ph sz="quarter" idx="14"/>
          </p:nvPr>
        </p:nvSpPr>
        <p:spPr>
          <a:xfrm>
            <a:off x="4614863" y="4260850"/>
            <a:ext cx="2032000" cy="447675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6" name="日期占位符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FA4DF-1237-465C-9908-D2F4B4ADB711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BE7C2-8F5D-4EB9-9F87-7223092A80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15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3A786-8B87-4AE9-9AA1-07AA55B5295D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90875-BFEE-499C-9B29-01EE5692FCD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15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CA021-C876-4AFD-974A-01EC0B4F20ED}" type="datetimeFigureOut">
              <a:rPr lang="zh-CN" altLang="en-US"/>
              <a:pPr>
                <a:defRPr/>
              </a:pPr>
              <a:t>2019-4-23</a:t>
            </a:fld>
            <a:endParaRPr lang="zh-CN" altLang="en-US" dirty="0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6898B-AFF1-4B08-AF33-DA117DB967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8DE44-D5FB-43B8-9F4C-82C91ECAAE07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54643-7F0B-4DEC-907C-3A865CDA20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15763" y="0"/>
            <a:ext cx="37623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4C5E7-F2AC-4516-A40B-BF8ADCA2730D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DB9DD-48FA-4F52-A0C5-D930912A33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94612A-1DF3-4969-A8A7-03F4D50E13FF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506D2-1994-4566-BD8F-E77F69D94E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DEC25-406C-4133-99AE-D66A2208E7A8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792C0-4290-400C-9042-7DDAC23657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BC22C35-CC8D-4BCC-9C1D-CFBCE6291211}" type="datetimeFigureOut">
              <a:rPr lang="zh-CN" altLang="en-US"/>
              <a:pPr>
                <a:defRPr/>
              </a:pPr>
              <a:t>2019-4-23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ABE797E-205C-457F-BE3C-D424C369E8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7" r:id="rId3"/>
    <p:sldLayoutId id="2147483661" r:id="rId4"/>
    <p:sldLayoutId id="2147483662" r:id="rId5"/>
    <p:sldLayoutId id="2147483663" r:id="rId6"/>
    <p:sldLayoutId id="2147483656" r:id="rId7"/>
    <p:sldLayoutId id="2147483664" r:id="rId8"/>
    <p:sldLayoutId id="2147483655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黑体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7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3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7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8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8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077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077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77518_1"/>
  <p:tag name="KSO_WM_TEMPLATE_CATEGORY" val="custom"/>
  <p:tag name="KSO_WM_TEMPLATE_INDEX" val="20180772"/>
  <p:tag name="KSO_WM_TEMPLATE_SUBCATEGORY" val="combine"/>
  <p:tag name="KSO_WM_TEMPLATE_THUMBS_INDEX" val="1、4、5、6、12、13、19、25、31、32、33"/>
</p:tagLst>
</file>

<file path=ppt/theme/theme1.xml><?xml version="1.0" encoding="utf-8"?>
<a:theme xmlns:a="http://schemas.openxmlformats.org/drawingml/2006/main" name="Office 主题​​">
  <a:themeElements>
    <a:clrScheme name="82202">
      <a:dk1>
        <a:sysClr val="windowText" lastClr="000000"/>
      </a:dk1>
      <a:lt1>
        <a:sysClr val="window" lastClr="FFFFFF"/>
      </a:lt1>
      <a:dk2>
        <a:srgbClr val="222A35"/>
      </a:dk2>
      <a:lt2>
        <a:srgbClr val="E7E6E6"/>
      </a:lt2>
      <a:accent1>
        <a:srgbClr val="025B59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0</Words>
  <Application>Microsoft Office PowerPoint</Application>
  <PresentationFormat>自定义</PresentationFormat>
  <Paragraphs>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演示文稿设计模板</vt:lpstr>
      </vt:variant>
      <vt:variant>
        <vt:i4>7</vt:i4>
      </vt:variant>
      <vt:variant>
        <vt:lpstr>幻灯片标题</vt:lpstr>
      </vt:variant>
      <vt:variant>
        <vt:i4>5</vt:i4>
      </vt:variant>
    </vt:vector>
  </HeadingPairs>
  <TitlesOfParts>
    <vt:vector size="16" baseType="lpstr">
      <vt:lpstr>Arial</vt:lpstr>
      <vt:lpstr>宋体</vt:lpstr>
      <vt:lpstr>黑体</vt:lpstr>
      <vt:lpstr>Calibri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Office 主题​​</vt:lpstr>
      <vt:lpstr>幻灯片 1</vt:lpstr>
      <vt:lpstr>幻灯片 2</vt:lpstr>
      <vt:lpstr>幻灯片 3</vt:lpstr>
      <vt:lpstr>幻灯片 4</vt:lpstr>
      <vt:lpstr>幻灯片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dell</cp:lastModifiedBy>
  <cp:revision>50</cp:revision>
  <dcterms:created xsi:type="dcterms:W3CDTF">2017-11-27T04:25:00Z</dcterms:created>
  <dcterms:modified xsi:type="dcterms:W3CDTF">2019-04-23T00:46:52Z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2052-11.1.0.7932</vt:lpwstr>
  </property>
</Properties>
</file>